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57" r:id="rId6"/>
    <p:sldId id="258" r:id="rId7"/>
    <p:sldId id="259" r:id="rId8"/>
    <p:sldId id="261" r:id="rId9"/>
    <p:sldId id="260" r:id="rId10"/>
    <p:sldId id="262" r:id="rId11"/>
    <p:sldId id="263" r:id="rId12"/>
    <p:sldId id="264" r:id="rId13"/>
    <p:sldId id="265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8673B8-264B-CD7D-458E-9D7A35350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3AFFB5C-3208-8B27-78D2-6AFAC5919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570BC5-288A-1B55-C371-C44D3AFF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0E0B-3BD7-4BF3-9061-6009DAAB599D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5BF583-2D88-2B32-8D36-312AC75E1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BD9E65-1740-7754-6041-8938069A5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CB5A-C7F0-45B9-ACA9-772F988603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5146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66D7DB-89CD-3712-B58D-7FA666717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D3311C8-1646-C62C-4473-4D0B466D2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218F07A-9DEC-E35C-B699-4353D51B7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0E0B-3BD7-4BF3-9061-6009DAAB599D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8C2AFE-DE9D-5270-81BB-22A87E147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7412E1-76AA-19B4-B4A7-D500B7A29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CB5A-C7F0-45B9-ACA9-772F988603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056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6159689-1AC8-C191-D7B3-930C29EF0E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CC2AB9E-07DD-ACB5-B7B8-816677422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1BE6CB-AB58-DD45-3609-CA72A80CE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0E0B-3BD7-4BF3-9061-6009DAAB599D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D2DAA0-B038-6CE6-D79D-F418BE08A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89FA56-60B8-93A4-8E65-E9FD28BD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CB5A-C7F0-45B9-ACA9-772F988603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136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DEF756-A7EC-B9C7-83B2-3ED91CD28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7B13D0-625E-68BC-C034-2DB3373AF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4E30B7-3F55-5021-1443-BE9C34FCB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0E0B-3BD7-4BF3-9061-6009DAAB599D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B00913-94D0-317A-A2E1-EEAE0BD9D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DC4069-B6EE-350A-8799-1781760E9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CB5A-C7F0-45B9-ACA9-772F988603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9412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7B0326-535D-59A1-C67F-C066C1A4F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938063-166F-C98D-0480-55F6CC6B8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F5C92F-23B6-3469-1D90-9B44FED28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0E0B-3BD7-4BF3-9061-6009DAAB599D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B21876-C8C9-8DAC-646D-AE22773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C5D2AA-AA08-6182-2A6C-2CDBC47C6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CB5A-C7F0-45B9-ACA9-772F988603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611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60D968-8B37-6DCF-D71C-DFE70D8BD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E655AB-5BD3-75AE-EAEB-88290CEC16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669A0E5-4039-E929-D8D4-6F44DFFE8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6B46C9-68F9-63CD-B557-0BE583C17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0E0B-3BD7-4BF3-9061-6009DAAB599D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0AF033C-6914-E4ED-9FA3-36C8BC3DF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5E21915-4988-7375-4CD0-DA024BEBC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CB5A-C7F0-45B9-ACA9-772F988603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7760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80D717-7906-3671-B57C-9DD5008E1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08CCD81-7533-D18F-95F8-4B64BCC22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213FA66-ACFF-FD63-2F21-96AD570A3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D9058AD-28FA-E19C-A2E1-EB9058BE1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0DE2429-746E-B659-8E4D-C1EE31980F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6F9EF08-C595-A8A3-7BA4-0A1E30242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0E0B-3BD7-4BF3-9061-6009DAAB599D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ECCF2CC-C901-A46A-21A9-429927D88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12FE08C-025C-E217-5481-36DDED0AD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CB5A-C7F0-45B9-ACA9-772F988603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0192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406D27-C47E-CED5-0274-3C26929F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DC8B22-AC44-8033-E71A-8EC73DE1B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0E0B-3BD7-4BF3-9061-6009DAAB599D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68745E4-7B09-3AFA-B931-3D0B47E5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6B3503C-7419-C0F2-F776-BF697A316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CB5A-C7F0-45B9-ACA9-772F988603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338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EDF56E8-EC3A-3529-94B5-37C43E141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0E0B-3BD7-4BF3-9061-6009DAAB599D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30D6724-85A6-7721-8AD1-2EAED858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6447BE4-16CF-4F25-8D0E-A152A1EA1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CB5A-C7F0-45B9-ACA9-772F988603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3920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71A42F-3D86-D984-674C-03C421622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0B5584-550E-5B31-7111-9DBF7596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3C35BBC-F1A6-6A53-ED3D-AC2AF0AA0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44B15B1-0E91-50EE-2B46-C3A526E5E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0E0B-3BD7-4BF3-9061-6009DAAB599D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08A028B-61C6-47CB-617C-2D6BF81C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01BFE98-2B3C-94A5-85A2-70E6B767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CB5A-C7F0-45B9-ACA9-772F988603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8500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380D07-2E06-2876-A492-6660B94C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C3F0F70-FD74-B43C-1177-4ECF5A643B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4A6D882-18C5-C21B-7E53-ED7AE777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7F9CE7E-0985-F5E5-D3CE-DCC38DE04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0E0B-3BD7-4BF3-9061-6009DAAB599D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E143791-3A17-881B-184B-5FAC8BC7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E0C2CC-446F-7B7D-73C2-4DE3275C8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CB5A-C7F0-45B9-ACA9-772F988603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3832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EFBC001-FFD3-6006-DA4C-2D031651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AA3052A-0EEA-7B94-ABE1-8A7E2E550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4E964C-7E1D-17E5-19B5-094DA7C383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000E0B-3BD7-4BF3-9061-6009DAAB599D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D28A64-2AF5-E66A-45EA-5C034029C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0F9565-3F0B-7408-E157-91DCA1EFE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B3CB5A-C7F0-45B9-ACA9-772F988603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18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6CC74384-E36E-1145-C62B-D5167D57A0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306560" cy="3012122"/>
          </a:xfrm>
        </p:spPr>
        <p:txBody>
          <a:bodyPr>
            <a:normAutofit/>
          </a:bodyPr>
          <a:lstStyle/>
          <a:p>
            <a:r>
              <a:rPr lang="en-US" sz="24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  <a:p>
            <a:endParaRPr lang="en-US" b="1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"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Scopriamo</a:t>
            </a:r>
            <a:r>
              <a:rPr lang="en-US" sz="2400" b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Solofra</a:t>
            </a:r>
            <a:r>
              <a:rPr lang="en-US" sz="2400" b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la nostra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città</a:t>
            </a:r>
            <a:r>
              <a:rPr lang="en-US" sz="2400" b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raccontata</a:t>
            </a:r>
            <a:r>
              <a:rPr lang="en-US" sz="2400" b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da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noi</a:t>
            </a:r>
            <a:r>
              <a:rPr lang="en-US" sz="2400" b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"</a:t>
            </a:r>
            <a:endParaRPr lang="it-IT" dirty="0">
              <a:solidFill>
                <a:srgbClr val="00B0F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Immagine 4" descr="Immagine che contiene aria aperta, natura, albero, montagna&#10;&#10;Il contenuto generato dall'IA potrebbe non essere corretto.">
            <a:extLst>
              <a:ext uri="{FF2B5EF4-FFF2-40B4-BE49-F238E27FC236}">
                <a16:creationId xmlns:a16="http://schemas.microsoft.com/office/drawing/2014/main" id="{AF52B0C0-791D-0860-65D7-289E084D2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80" y="754793"/>
            <a:ext cx="7518400" cy="4939887"/>
          </a:xfrm>
          <a:prstGeom prst="rect">
            <a:avLst/>
          </a:prstGeom>
        </p:spPr>
      </p:pic>
      <p:pic>
        <p:nvPicPr>
          <p:cNvPr id="4" name="simple-happy-life_short-2-3538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0483" y="6066575"/>
            <a:ext cx="175034" cy="17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2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3"/>
    </mc:Choice>
    <mc:Fallback xmlns="">
      <p:transition spd="slow" advTm="3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5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2B3A8D3C-B9CA-5BD3-D62C-477EE87AE903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1110" y="0"/>
            <a:ext cx="3528945" cy="6858000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20055" y="313083"/>
            <a:ext cx="6208855" cy="643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8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0"/>
    </mc:Choice>
    <mc:Fallback xmlns="">
      <p:transition spd="slow" advTm="1134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7">
            <a:extLst>
              <a:ext uri="{FF2B5EF4-FFF2-40B4-BE49-F238E27FC236}">
                <a16:creationId xmlns:a16="http://schemas.microsoft.com/office/drawing/2014/main" id="{32D8FF74-48B3-55E0-AE61-BD6D0247EFD4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8827" y="208345"/>
            <a:ext cx="3989507" cy="644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6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1"/>
    </mc:Choice>
    <mc:Fallback xmlns="">
      <p:transition spd="slow" advTm="410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8">
            <a:extLst>
              <a:ext uri="{FF2B5EF4-FFF2-40B4-BE49-F238E27FC236}">
                <a16:creationId xmlns:a16="http://schemas.microsoft.com/office/drawing/2014/main" id="{1B26311F-96C6-1653-2094-B23E3CCB7785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8594" y="635438"/>
            <a:ext cx="9014811" cy="447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7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6"/>
    </mc:Choice>
    <mc:Fallback xmlns="">
      <p:transition spd="slow" advTm="770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1">
            <a:extLst>
              <a:ext uri="{FF2B5EF4-FFF2-40B4-BE49-F238E27FC236}">
                <a16:creationId xmlns:a16="http://schemas.microsoft.com/office/drawing/2014/main" id="{ED58CAE5-DAAB-E42F-0479-EDBFD0DC23EE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1279" y="245097"/>
            <a:ext cx="3813211" cy="6514773"/>
          </a:xfrm>
          <a:prstGeom prst="rect">
            <a:avLst/>
          </a:prstGeom>
        </p:spPr>
      </p:pic>
      <p:pic>
        <p:nvPicPr>
          <p:cNvPr id="3" name="Image 16">
            <a:extLst>
              <a:ext uri="{FF2B5EF4-FFF2-40B4-BE49-F238E27FC236}">
                <a16:creationId xmlns:a16="http://schemas.microsoft.com/office/drawing/2014/main" id="{2ED718F1-EC50-02C1-FC94-839A1A42E540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43861" y="518471"/>
            <a:ext cx="3101474" cy="61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7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7"/>
    </mc:Choice>
    <mc:Fallback xmlns="">
      <p:transition spd="slow" advTm="935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4" y="0"/>
            <a:ext cx="4751294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425" y="0"/>
            <a:ext cx="4975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4"/>
    </mc:Choice>
    <mc:Fallback xmlns="">
      <p:transition spd="slow" advTm="1146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93" y="0"/>
            <a:ext cx="4956561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278" y="0"/>
            <a:ext cx="4805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6"/>
    </mc:Choice>
    <mc:Fallback xmlns="">
      <p:transition spd="slow" advTm="749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VENITE A TROVARCI!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algn="ctr"/>
            <a:r>
              <a:rPr lang="it-IT" dirty="0">
                <a:solidFill>
                  <a:srgbClr val="0070C0"/>
                </a:solidFill>
              </a:rPr>
              <a:t>Alunni classi quinte </a:t>
            </a:r>
          </a:p>
          <a:p>
            <a:pPr algn="ctr"/>
            <a:r>
              <a:rPr lang="it-IT" dirty="0">
                <a:solidFill>
                  <a:srgbClr val="0070C0"/>
                </a:solidFill>
              </a:rPr>
              <a:t>Istituto Comprensivo </a:t>
            </a:r>
            <a:r>
              <a:rPr lang="it-IT" dirty="0" err="1">
                <a:solidFill>
                  <a:srgbClr val="0070C0"/>
                </a:solidFill>
              </a:rPr>
              <a:t>Guarini</a:t>
            </a:r>
            <a:r>
              <a:rPr lang="it-IT" dirty="0">
                <a:solidFill>
                  <a:srgbClr val="0070C0"/>
                </a:solidFill>
              </a:rPr>
              <a:t> Solofra</a:t>
            </a:r>
          </a:p>
        </p:txBody>
      </p:sp>
      <p:pic>
        <p:nvPicPr>
          <p:cNvPr id="5" name="Segnaposto contenuto 4" descr="Solofra. Nessuna apertura delle scuole fino al 3 dicembre. - binews.it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" t="-25197" r="-966" b="25197"/>
          <a:stretch/>
        </p:blipFill>
        <p:spPr bwMode="auto">
          <a:xfrm>
            <a:off x="5484053" y="457200"/>
            <a:ext cx="5915025" cy="3629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797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6"/>
    </mc:Choice>
    <mc:Fallback xmlns="">
      <p:transition spd="slow" advTm="854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254" y="0"/>
            <a:ext cx="428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1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7"/>
    </mc:Choice>
    <mc:Fallback xmlns="">
      <p:transition spd="slow" advTm="530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982" y="0"/>
            <a:ext cx="453581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11" y="0"/>
            <a:ext cx="489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2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3"/>
    </mc:Choice>
    <mc:Fallback xmlns="">
      <p:transition spd="slow" advTm="1186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08" y="0"/>
            <a:ext cx="4859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8"/>
    </mc:Choice>
    <mc:Fallback xmlns="">
      <p:transition spd="slow" advTm="1090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5" y="0"/>
            <a:ext cx="3688609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486" y="1225907"/>
            <a:ext cx="7500365" cy="460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5"/>
    </mc:Choice>
    <mc:Fallback xmlns="">
      <p:transition spd="slow" advTm="608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1" y="437322"/>
            <a:ext cx="6770738" cy="572493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719" y="0"/>
            <a:ext cx="3034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6"/>
    </mc:Choice>
    <mc:Fallback xmlns="">
      <p:transition spd="slow" advTm="721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69" y="371060"/>
            <a:ext cx="5672916" cy="352507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8" y="1861931"/>
            <a:ext cx="5157814" cy="467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8"/>
    </mc:Choice>
    <mc:Fallback xmlns="">
      <p:transition spd="slow" advTm="1280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lligrafia, lettera, carta&#10;&#10;Il contenuto generato dall'IA potrebbe non essere corretto.">
            <a:extLst>
              <a:ext uri="{FF2B5EF4-FFF2-40B4-BE49-F238E27FC236}">
                <a16:creationId xmlns:a16="http://schemas.microsoft.com/office/drawing/2014/main" id="{0C11AB35-D541-782D-857E-819015DFF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60" y="0"/>
            <a:ext cx="5143500" cy="6858000"/>
          </a:xfrm>
          <a:prstGeom prst="rect">
            <a:avLst/>
          </a:prstGeom>
        </p:spPr>
      </p:pic>
      <p:pic>
        <p:nvPicPr>
          <p:cNvPr id="5" name="Immagine 4" descr="Immagine che contiene testo, calligrafia, lettera, carta&#10;&#10;Il contenuto generato dall'IA potrebbe non essere corretto.">
            <a:extLst>
              <a:ext uri="{FF2B5EF4-FFF2-40B4-BE49-F238E27FC236}">
                <a16:creationId xmlns:a16="http://schemas.microsoft.com/office/drawing/2014/main" id="{C6EB6D40-3263-0ACD-4926-A89EF33C6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74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9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4"/>
    </mc:Choice>
    <mc:Fallback xmlns="">
      <p:transition spd="slow" advTm="1199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calligrafia, carta, lettera&#10;&#10;Il contenuto generato dall'IA potrebbe non essere corretto.">
            <a:extLst>
              <a:ext uri="{FF2B5EF4-FFF2-40B4-BE49-F238E27FC236}">
                <a16:creationId xmlns:a16="http://schemas.microsoft.com/office/drawing/2014/main" id="{668A6479-B7B8-B226-32C6-FE8B2D52A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167" y="0"/>
            <a:ext cx="51435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85" y="0"/>
            <a:ext cx="5013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7"/>
    </mc:Choice>
    <mc:Fallback xmlns="">
      <p:transition spd="slow" advTm="10957"/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23</Words>
  <Application>Microsoft Office PowerPoint</Application>
  <PresentationFormat>Widescreen</PresentationFormat>
  <Paragraphs>15</Paragraphs>
  <Slides>16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Bookman Old Style</vt:lpstr>
      <vt:lpstr>Cambria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VENITE A TROVARCI!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 Liotti</dc:creator>
  <cp:lastModifiedBy>Biagio Vigilante</cp:lastModifiedBy>
  <cp:revision>6</cp:revision>
  <dcterms:created xsi:type="dcterms:W3CDTF">2025-05-28T15:54:22Z</dcterms:created>
  <dcterms:modified xsi:type="dcterms:W3CDTF">2025-06-12T11:07:34Z</dcterms:modified>
</cp:coreProperties>
</file>